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Poppins ExtraBold" panose="00000900000000000000" pitchFamily="2" charset="0"/>
      <p:regular r:id="rId4"/>
      <p:bold r:id="rId5"/>
      <p:boldItalic r:id="rId6"/>
    </p:embeddedFont>
    <p:embeddedFont>
      <p:font typeface="Poppins Light" panose="00000400000000000000" pitchFamily="2" charset="0"/>
      <p:regular r:id="rId7"/>
      <p:italic r:id="rId8"/>
    </p:embeddedFont>
  </p:embeddedFontLst>
  <p:defaultTextStyle>
    <a:defPPr>
      <a:defRPr lang="en-US"/>
    </a:defPPr>
    <a:lvl1pPr marL="0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1pPr>
    <a:lvl2pPr marL="1893860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2pPr>
    <a:lvl3pPr marL="3787719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3pPr>
    <a:lvl4pPr marL="5681575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4pPr>
    <a:lvl5pPr marL="7575435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5pPr>
    <a:lvl6pPr marL="9469294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6pPr>
    <a:lvl7pPr marL="11363150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7pPr>
    <a:lvl8pPr marL="13257010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8pPr>
    <a:lvl9pPr marL="15150869" algn="l" defTabSz="3787719" rtl="0" eaLnBrk="1" latinLnBrk="0" hangingPunct="1">
      <a:defRPr sz="74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26" userDrawn="1">
          <p15:clr>
            <a:srgbClr val="A4A3A4"/>
          </p15:clr>
        </p15:guide>
        <p15:guide id="2" pos="123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2358" y="180"/>
      </p:cViewPr>
      <p:guideLst>
        <p:guide orient="horz" pos="8726"/>
        <p:guide pos="12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1A664-0A9B-434B-A00D-6230D489690C}" type="datetimeFigureOut">
              <a:rPr lang="pt-BR" smtClean="0"/>
              <a:t>29/08/2024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76DF2-8314-427C-ACA0-AD63530AF0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11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76DF2-8314-427C-ACA0-AD63530AF0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07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40440" y="8606784"/>
            <a:ext cx="33324982" cy="59388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0879" y="15699994"/>
            <a:ext cx="27444103" cy="70803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4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9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4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8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35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082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29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776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424249" y="1109526"/>
            <a:ext cx="8821319" cy="236397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0293" y="1109526"/>
            <a:ext cx="25810525" cy="236397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993" y="17803590"/>
            <a:ext cx="33324982" cy="5502694"/>
          </a:xfrm>
        </p:spPr>
        <p:txBody>
          <a:bodyPr anchor="t"/>
          <a:lstStyle>
            <a:lvl1pPr algn="l">
              <a:defRPr sz="161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993" y="11742937"/>
            <a:ext cx="33324982" cy="6060658"/>
          </a:xfrm>
        </p:spPr>
        <p:txBody>
          <a:bodyPr anchor="b"/>
          <a:lstStyle>
            <a:lvl1pPr marL="0" indent="0">
              <a:buNone/>
              <a:defRPr sz="8080">
                <a:solidFill>
                  <a:schemeClr val="tx1">
                    <a:tint val="75000"/>
                  </a:schemeClr>
                </a:solidFill>
              </a:defRPr>
            </a:lvl1pPr>
            <a:lvl2pPr marL="1847042" indent="0">
              <a:buNone/>
              <a:defRPr sz="7272">
                <a:solidFill>
                  <a:schemeClr val="tx1">
                    <a:tint val="75000"/>
                  </a:schemeClr>
                </a:solidFill>
              </a:defRPr>
            </a:lvl2pPr>
            <a:lvl3pPr marL="3694085" indent="0">
              <a:buNone/>
              <a:defRPr sz="6464">
                <a:solidFill>
                  <a:schemeClr val="tx1">
                    <a:tint val="75000"/>
                  </a:schemeClr>
                </a:solidFill>
              </a:defRPr>
            </a:lvl3pPr>
            <a:lvl4pPr marL="5541127" indent="0">
              <a:buNone/>
              <a:defRPr sz="5656">
                <a:solidFill>
                  <a:schemeClr val="tx1">
                    <a:tint val="75000"/>
                  </a:schemeClr>
                </a:solidFill>
              </a:defRPr>
            </a:lvl4pPr>
            <a:lvl5pPr marL="7388169" indent="0">
              <a:buNone/>
              <a:defRPr sz="5656">
                <a:solidFill>
                  <a:schemeClr val="tx1">
                    <a:tint val="75000"/>
                  </a:schemeClr>
                </a:solidFill>
              </a:defRPr>
            </a:lvl5pPr>
            <a:lvl6pPr marL="9235211" indent="0">
              <a:buNone/>
              <a:defRPr sz="5656">
                <a:solidFill>
                  <a:schemeClr val="tx1">
                    <a:tint val="75000"/>
                  </a:schemeClr>
                </a:solidFill>
              </a:defRPr>
            </a:lvl6pPr>
            <a:lvl7pPr marL="11082254" indent="0">
              <a:buNone/>
              <a:defRPr sz="5656">
                <a:solidFill>
                  <a:schemeClr val="tx1">
                    <a:tint val="75000"/>
                  </a:schemeClr>
                </a:solidFill>
              </a:defRPr>
            </a:lvl7pPr>
            <a:lvl8pPr marL="12929296" indent="0">
              <a:buNone/>
              <a:defRPr sz="5656">
                <a:solidFill>
                  <a:schemeClr val="tx1">
                    <a:tint val="75000"/>
                  </a:schemeClr>
                </a:solidFill>
              </a:defRPr>
            </a:lvl8pPr>
            <a:lvl9pPr marL="14776338" indent="0">
              <a:buNone/>
              <a:defRPr sz="56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0293" y="6464710"/>
            <a:ext cx="17315922" cy="18284595"/>
          </a:xfrm>
        </p:spPr>
        <p:txBody>
          <a:bodyPr/>
          <a:lstStyle>
            <a:lvl1pPr>
              <a:defRPr sz="11312"/>
            </a:lvl1pPr>
            <a:lvl2pPr>
              <a:defRPr sz="9696"/>
            </a:lvl2pPr>
            <a:lvl3pPr>
              <a:defRPr sz="8080"/>
            </a:lvl3pPr>
            <a:lvl4pPr>
              <a:defRPr sz="7272"/>
            </a:lvl4pPr>
            <a:lvl5pPr>
              <a:defRPr sz="7272"/>
            </a:lvl5pPr>
            <a:lvl6pPr>
              <a:defRPr sz="7272"/>
            </a:lvl6pPr>
            <a:lvl7pPr>
              <a:defRPr sz="7272"/>
            </a:lvl7pPr>
            <a:lvl8pPr>
              <a:defRPr sz="7272"/>
            </a:lvl8pPr>
            <a:lvl9pPr>
              <a:defRPr sz="72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29646" y="6464710"/>
            <a:ext cx="17315922" cy="18284595"/>
          </a:xfrm>
        </p:spPr>
        <p:txBody>
          <a:bodyPr/>
          <a:lstStyle>
            <a:lvl1pPr>
              <a:defRPr sz="11312"/>
            </a:lvl1pPr>
            <a:lvl2pPr>
              <a:defRPr sz="9696"/>
            </a:lvl2pPr>
            <a:lvl3pPr>
              <a:defRPr sz="8080"/>
            </a:lvl3pPr>
            <a:lvl4pPr>
              <a:defRPr sz="7272"/>
            </a:lvl4pPr>
            <a:lvl5pPr>
              <a:defRPr sz="7272"/>
            </a:lvl5pPr>
            <a:lvl6pPr>
              <a:defRPr sz="7272"/>
            </a:lvl6pPr>
            <a:lvl7pPr>
              <a:defRPr sz="7272"/>
            </a:lvl7pPr>
            <a:lvl8pPr>
              <a:defRPr sz="7272"/>
            </a:lvl8pPr>
            <a:lvl9pPr>
              <a:defRPr sz="72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0293" y="6201756"/>
            <a:ext cx="17322731" cy="2584597"/>
          </a:xfrm>
        </p:spPr>
        <p:txBody>
          <a:bodyPr anchor="b"/>
          <a:lstStyle>
            <a:lvl1pPr marL="0" indent="0">
              <a:buNone/>
              <a:defRPr sz="9696" b="1"/>
            </a:lvl1pPr>
            <a:lvl2pPr marL="1847042" indent="0">
              <a:buNone/>
              <a:defRPr sz="8080" b="1"/>
            </a:lvl2pPr>
            <a:lvl3pPr marL="3694085" indent="0">
              <a:buNone/>
              <a:defRPr sz="7272" b="1"/>
            </a:lvl3pPr>
            <a:lvl4pPr marL="5541127" indent="0">
              <a:buNone/>
              <a:defRPr sz="6464" b="1"/>
            </a:lvl4pPr>
            <a:lvl5pPr marL="7388169" indent="0">
              <a:buNone/>
              <a:defRPr sz="6464" b="1"/>
            </a:lvl5pPr>
            <a:lvl6pPr marL="9235211" indent="0">
              <a:buNone/>
              <a:defRPr sz="6464" b="1"/>
            </a:lvl6pPr>
            <a:lvl7pPr marL="11082254" indent="0">
              <a:buNone/>
              <a:defRPr sz="6464" b="1"/>
            </a:lvl7pPr>
            <a:lvl8pPr marL="12929296" indent="0">
              <a:buNone/>
              <a:defRPr sz="6464" b="1"/>
            </a:lvl8pPr>
            <a:lvl9pPr marL="14776338" indent="0">
              <a:buNone/>
              <a:defRPr sz="6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0293" y="8786353"/>
            <a:ext cx="17322731" cy="15962946"/>
          </a:xfrm>
        </p:spPr>
        <p:txBody>
          <a:bodyPr/>
          <a:lstStyle>
            <a:lvl1pPr>
              <a:defRPr sz="9696"/>
            </a:lvl1pPr>
            <a:lvl2pPr>
              <a:defRPr sz="8080"/>
            </a:lvl2pPr>
            <a:lvl3pPr>
              <a:defRPr sz="7272"/>
            </a:lvl3pPr>
            <a:lvl4pPr>
              <a:defRPr sz="6464"/>
            </a:lvl4pPr>
            <a:lvl5pPr>
              <a:defRPr sz="6464"/>
            </a:lvl5pPr>
            <a:lvl6pPr>
              <a:defRPr sz="6464"/>
            </a:lvl6pPr>
            <a:lvl7pPr>
              <a:defRPr sz="6464"/>
            </a:lvl7pPr>
            <a:lvl8pPr>
              <a:defRPr sz="6464"/>
            </a:lvl8pPr>
            <a:lvl9pPr>
              <a:defRPr sz="64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916039" y="6201756"/>
            <a:ext cx="17329535" cy="2584597"/>
          </a:xfrm>
        </p:spPr>
        <p:txBody>
          <a:bodyPr anchor="b"/>
          <a:lstStyle>
            <a:lvl1pPr marL="0" indent="0">
              <a:buNone/>
              <a:defRPr sz="9696" b="1"/>
            </a:lvl1pPr>
            <a:lvl2pPr marL="1847042" indent="0">
              <a:buNone/>
              <a:defRPr sz="8080" b="1"/>
            </a:lvl2pPr>
            <a:lvl3pPr marL="3694085" indent="0">
              <a:buNone/>
              <a:defRPr sz="7272" b="1"/>
            </a:lvl3pPr>
            <a:lvl4pPr marL="5541127" indent="0">
              <a:buNone/>
              <a:defRPr sz="6464" b="1"/>
            </a:lvl4pPr>
            <a:lvl5pPr marL="7388169" indent="0">
              <a:buNone/>
              <a:defRPr sz="6464" b="1"/>
            </a:lvl5pPr>
            <a:lvl6pPr marL="9235211" indent="0">
              <a:buNone/>
              <a:defRPr sz="6464" b="1"/>
            </a:lvl6pPr>
            <a:lvl7pPr marL="11082254" indent="0">
              <a:buNone/>
              <a:defRPr sz="6464" b="1"/>
            </a:lvl7pPr>
            <a:lvl8pPr marL="12929296" indent="0">
              <a:buNone/>
              <a:defRPr sz="6464" b="1"/>
            </a:lvl8pPr>
            <a:lvl9pPr marL="14776338" indent="0">
              <a:buNone/>
              <a:defRPr sz="64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916039" y="8786353"/>
            <a:ext cx="17329535" cy="15962946"/>
          </a:xfrm>
        </p:spPr>
        <p:txBody>
          <a:bodyPr/>
          <a:lstStyle>
            <a:lvl1pPr>
              <a:defRPr sz="9696"/>
            </a:lvl1pPr>
            <a:lvl2pPr>
              <a:defRPr sz="8080"/>
            </a:lvl2pPr>
            <a:lvl3pPr>
              <a:defRPr sz="7272"/>
            </a:lvl3pPr>
            <a:lvl4pPr>
              <a:defRPr sz="6464"/>
            </a:lvl4pPr>
            <a:lvl5pPr>
              <a:defRPr sz="6464"/>
            </a:lvl5pPr>
            <a:lvl6pPr>
              <a:defRPr sz="6464"/>
            </a:lvl6pPr>
            <a:lvl7pPr>
              <a:defRPr sz="6464"/>
            </a:lvl7pPr>
            <a:lvl8pPr>
              <a:defRPr sz="6464"/>
            </a:lvl8pPr>
            <a:lvl9pPr>
              <a:defRPr sz="64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5" y="1103104"/>
            <a:ext cx="12898458" cy="4694606"/>
          </a:xfrm>
        </p:spPr>
        <p:txBody>
          <a:bodyPr anchor="b"/>
          <a:lstStyle>
            <a:lvl1pPr algn="l">
              <a:defRPr sz="80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8403" y="1103106"/>
            <a:ext cx="21917165" cy="23646194"/>
          </a:xfrm>
        </p:spPr>
        <p:txBody>
          <a:bodyPr/>
          <a:lstStyle>
            <a:lvl1pPr>
              <a:defRPr sz="12928"/>
            </a:lvl1pPr>
            <a:lvl2pPr>
              <a:defRPr sz="11312"/>
            </a:lvl2pPr>
            <a:lvl3pPr>
              <a:defRPr sz="9696"/>
            </a:lvl3pPr>
            <a:lvl4pPr>
              <a:defRPr sz="8080"/>
            </a:lvl4pPr>
            <a:lvl5pPr>
              <a:defRPr sz="8080"/>
            </a:lvl5pPr>
            <a:lvl6pPr>
              <a:defRPr sz="8080"/>
            </a:lvl6pPr>
            <a:lvl7pPr>
              <a:defRPr sz="8080"/>
            </a:lvl7pPr>
            <a:lvl8pPr>
              <a:defRPr sz="8080"/>
            </a:lvl8pPr>
            <a:lvl9pPr>
              <a:defRPr sz="8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0295" y="5797717"/>
            <a:ext cx="12898458" cy="18951588"/>
          </a:xfrm>
        </p:spPr>
        <p:txBody>
          <a:bodyPr/>
          <a:lstStyle>
            <a:lvl1pPr marL="0" indent="0">
              <a:buNone/>
              <a:defRPr sz="5656"/>
            </a:lvl1pPr>
            <a:lvl2pPr marL="1847042" indent="0">
              <a:buNone/>
              <a:defRPr sz="4848"/>
            </a:lvl2pPr>
            <a:lvl3pPr marL="3694085" indent="0">
              <a:buNone/>
              <a:defRPr sz="4040"/>
            </a:lvl3pPr>
            <a:lvl4pPr marL="5541127" indent="0">
              <a:buNone/>
              <a:defRPr sz="3636"/>
            </a:lvl4pPr>
            <a:lvl5pPr marL="7388169" indent="0">
              <a:buNone/>
              <a:defRPr sz="3636"/>
            </a:lvl5pPr>
            <a:lvl6pPr marL="9235211" indent="0">
              <a:buNone/>
              <a:defRPr sz="3636"/>
            </a:lvl6pPr>
            <a:lvl7pPr marL="11082254" indent="0">
              <a:buNone/>
              <a:defRPr sz="3636"/>
            </a:lvl7pPr>
            <a:lvl8pPr marL="12929296" indent="0">
              <a:buNone/>
              <a:defRPr sz="3636"/>
            </a:lvl8pPr>
            <a:lvl9pPr marL="14776338" indent="0">
              <a:buNone/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623" y="19394110"/>
            <a:ext cx="23523517" cy="2289585"/>
          </a:xfrm>
        </p:spPr>
        <p:txBody>
          <a:bodyPr anchor="b"/>
          <a:lstStyle>
            <a:lvl1pPr algn="l">
              <a:defRPr sz="808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84623" y="2475571"/>
            <a:ext cx="23523517" cy="16623523"/>
          </a:xfrm>
        </p:spPr>
        <p:txBody>
          <a:bodyPr/>
          <a:lstStyle>
            <a:lvl1pPr marL="0" indent="0">
              <a:buNone/>
              <a:defRPr sz="12928"/>
            </a:lvl1pPr>
            <a:lvl2pPr marL="1847042" indent="0">
              <a:buNone/>
              <a:defRPr sz="11312"/>
            </a:lvl2pPr>
            <a:lvl3pPr marL="3694085" indent="0">
              <a:buNone/>
              <a:defRPr sz="9696"/>
            </a:lvl3pPr>
            <a:lvl4pPr marL="5541127" indent="0">
              <a:buNone/>
              <a:defRPr sz="8080"/>
            </a:lvl4pPr>
            <a:lvl5pPr marL="7388169" indent="0">
              <a:buNone/>
              <a:defRPr sz="8080"/>
            </a:lvl5pPr>
            <a:lvl6pPr marL="9235211" indent="0">
              <a:buNone/>
              <a:defRPr sz="8080"/>
            </a:lvl6pPr>
            <a:lvl7pPr marL="11082254" indent="0">
              <a:buNone/>
              <a:defRPr sz="8080"/>
            </a:lvl7pPr>
            <a:lvl8pPr marL="12929296" indent="0">
              <a:buNone/>
              <a:defRPr sz="8080"/>
            </a:lvl8pPr>
            <a:lvl9pPr marL="14776338" indent="0">
              <a:buNone/>
              <a:defRPr sz="808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4623" y="21683695"/>
            <a:ext cx="23523517" cy="3251590"/>
          </a:xfrm>
        </p:spPr>
        <p:txBody>
          <a:bodyPr/>
          <a:lstStyle>
            <a:lvl1pPr marL="0" indent="0">
              <a:buNone/>
              <a:defRPr sz="5656"/>
            </a:lvl1pPr>
            <a:lvl2pPr marL="1847042" indent="0">
              <a:buNone/>
              <a:defRPr sz="4848"/>
            </a:lvl2pPr>
            <a:lvl3pPr marL="3694085" indent="0">
              <a:buNone/>
              <a:defRPr sz="4040"/>
            </a:lvl3pPr>
            <a:lvl4pPr marL="5541127" indent="0">
              <a:buNone/>
              <a:defRPr sz="3636"/>
            </a:lvl4pPr>
            <a:lvl5pPr marL="7388169" indent="0">
              <a:buNone/>
              <a:defRPr sz="3636"/>
            </a:lvl5pPr>
            <a:lvl6pPr marL="9235211" indent="0">
              <a:buNone/>
              <a:defRPr sz="3636"/>
            </a:lvl6pPr>
            <a:lvl7pPr marL="11082254" indent="0">
              <a:buNone/>
              <a:defRPr sz="3636"/>
            </a:lvl7pPr>
            <a:lvl8pPr marL="12929296" indent="0">
              <a:buNone/>
              <a:defRPr sz="3636"/>
            </a:lvl8pPr>
            <a:lvl9pPr marL="14776338" indent="0">
              <a:buNone/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0293" y="1109520"/>
            <a:ext cx="35285275" cy="4617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0293" y="6464710"/>
            <a:ext cx="35285275" cy="18284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0293" y="25679245"/>
            <a:ext cx="9148034" cy="1475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95336" y="25679245"/>
            <a:ext cx="12415189" cy="1475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097534" y="25679245"/>
            <a:ext cx="9148034" cy="1475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94085" rtl="0" eaLnBrk="1" latinLnBrk="0" hangingPunct="1">
        <a:spcBef>
          <a:spcPct val="0"/>
        </a:spcBef>
        <a:buNone/>
        <a:defRPr sz="177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5282" indent="-1385282" algn="l" defTabSz="3694085" rtl="0" eaLnBrk="1" latinLnBrk="0" hangingPunct="1">
        <a:spcBef>
          <a:spcPct val="20000"/>
        </a:spcBef>
        <a:buFont typeface="Arial" pitchFamily="34" charset="0"/>
        <a:buChar char="•"/>
        <a:defRPr sz="12928" kern="1200">
          <a:solidFill>
            <a:schemeClr val="tx1"/>
          </a:solidFill>
          <a:latin typeface="+mn-lt"/>
          <a:ea typeface="+mn-ea"/>
          <a:cs typeface="+mn-cs"/>
        </a:defRPr>
      </a:lvl1pPr>
      <a:lvl2pPr marL="3001444" indent="-1154401" algn="l" defTabSz="3694085" rtl="0" eaLnBrk="1" latinLnBrk="0" hangingPunct="1">
        <a:spcBef>
          <a:spcPct val="20000"/>
        </a:spcBef>
        <a:buFont typeface="Arial" pitchFamily="34" charset="0"/>
        <a:buChar char="–"/>
        <a:defRPr sz="11312" kern="1200">
          <a:solidFill>
            <a:schemeClr val="tx1"/>
          </a:solidFill>
          <a:latin typeface="+mn-lt"/>
          <a:ea typeface="+mn-ea"/>
          <a:cs typeface="+mn-cs"/>
        </a:defRPr>
      </a:lvl2pPr>
      <a:lvl3pPr marL="4617606" indent="-923521" algn="l" defTabSz="3694085" rtl="0" eaLnBrk="1" latinLnBrk="0" hangingPunct="1">
        <a:spcBef>
          <a:spcPct val="20000"/>
        </a:spcBef>
        <a:buFont typeface="Arial" pitchFamily="34" charset="0"/>
        <a:buChar char="•"/>
        <a:defRPr sz="9696" kern="1200">
          <a:solidFill>
            <a:schemeClr val="tx1"/>
          </a:solidFill>
          <a:latin typeface="+mn-lt"/>
          <a:ea typeface="+mn-ea"/>
          <a:cs typeface="+mn-cs"/>
        </a:defRPr>
      </a:lvl3pPr>
      <a:lvl4pPr marL="6464648" indent="-923521" algn="l" defTabSz="3694085" rtl="0" eaLnBrk="1" latinLnBrk="0" hangingPunct="1">
        <a:spcBef>
          <a:spcPct val="20000"/>
        </a:spcBef>
        <a:buFont typeface="Arial" pitchFamily="34" charset="0"/>
        <a:buChar char="–"/>
        <a:defRPr sz="8080" kern="1200">
          <a:solidFill>
            <a:schemeClr val="tx1"/>
          </a:solidFill>
          <a:latin typeface="+mn-lt"/>
          <a:ea typeface="+mn-ea"/>
          <a:cs typeface="+mn-cs"/>
        </a:defRPr>
      </a:lvl4pPr>
      <a:lvl5pPr marL="8311690" indent="-923521" algn="l" defTabSz="3694085" rtl="0" eaLnBrk="1" latinLnBrk="0" hangingPunct="1">
        <a:spcBef>
          <a:spcPct val="20000"/>
        </a:spcBef>
        <a:buFont typeface="Arial" pitchFamily="34" charset="0"/>
        <a:buChar char="»"/>
        <a:defRPr sz="8080" kern="1200">
          <a:solidFill>
            <a:schemeClr val="tx1"/>
          </a:solidFill>
          <a:latin typeface="+mn-lt"/>
          <a:ea typeface="+mn-ea"/>
          <a:cs typeface="+mn-cs"/>
        </a:defRPr>
      </a:lvl5pPr>
      <a:lvl6pPr marL="10158733" indent="-923521" algn="l" defTabSz="3694085" rtl="0" eaLnBrk="1" latinLnBrk="0" hangingPunct="1">
        <a:spcBef>
          <a:spcPct val="20000"/>
        </a:spcBef>
        <a:buFont typeface="Arial" pitchFamily="34" charset="0"/>
        <a:buChar char="•"/>
        <a:defRPr sz="8080" kern="1200">
          <a:solidFill>
            <a:schemeClr val="tx1"/>
          </a:solidFill>
          <a:latin typeface="+mn-lt"/>
          <a:ea typeface="+mn-ea"/>
          <a:cs typeface="+mn-cs"/>
        </a:defRPr>
      </a:lvl6pPr>
      <a:lvl7pPr marL="12005775" indent="-923521" algn="l" defTabSz="3694085" rtl="0" eaLnBrk="1" latinLnBrk="0" hangingPunct="1">
        <a:spcBef>
          <a:spcPct val="20000"/>
        </a:spcBef>
        <a:buFont typeface="Arial" pitchFamily="34" charset="0"/>
        <a:buChar char="•"/>
        <a:defRPr sz="8080" kern="1200">
          <a:solidFill>
            <a:schemeClr val="tx1"/>
          </a:solidFill>
          <a:latin typeface="+mn-lt"/>
          <a:ea typeface="+mn-ea"/>
          <a:cs typeface="+mn-cs"/>
        </a:defRPr>
      </a:lvl7pPr>
      <a:lvl8pPr marL="13852817" indent="-923521" algn="l" defTabSz="3694085" rtl="0" eaLnBrk="1" latinLnBrk="0" hangingPunct="1">
        <a:spcBef>
          <a:spcPct val="20000"/>
        </a:spcBef>
        <a:buFont typeface="Arial" pitchFamily="34" charset="0"/>
        <a:buChar char="•"/>
        <a:defRPr sz="8080" kern="1200">
          <a:solidFill>
            <a:schemeClr val="tx1"/>
          </a:solidFill>
          <a:latin typeface="+mn-lt"/>
          <a:ea typeface="+mn-ea"/>
          <a:cs typeface="+mn-cs"/>
        </a:defRPr>
      </a:lvl8pPr>
      <a:lvl9pPr marL="15699859" indent="-923521" algn="l" defTabSz="3694085" rtl="0" eaLnBrk="1" latinLnBrk="0" hangingPunct="1">
        <a:spcBef>
          <a:spcPct val="20000"/>
        </a:spcBef>
        <a:buFont typeface="Arial" pitchFamily="34" charset="0"/>
        <a:buChar char="•"/>
        <a:defRPr sz="8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1pPr>
      <a:lvl2pPr marL="1847042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2pPr>
      <a:lvl3pPr marL="3694085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3pPr>
      <a:lvl4pPr marL="5541127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4pPr>
      <a:lvl5pPr marL="7388169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5pPr>
      <a:lvl6pPr marL="9235211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6pPr>
      <a:lvl7pPr marL="11082254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7pPr>
      <a:lvl8pPr marL="12929296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8pPr>
      <a:lvl9pPr marL="14776338" algn="l" defTabSz="3694085" rtl="0" eaLnBrk="1" latinLnBrk="0" hangingPunct="1">
        <a:defRPr sz="72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691466" y="14660991"/>
            <a:ext cx="10831779" cy="1242499"/>
            <a:chOff x="0" y="0"/>
            <a:chExt cx="3366261" cy="410072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3366261" cy="410072"/>
            </a:xfrm>
            <a:custGeom>
              <a:avLst/>
              <a:gdLst/>
              <a:ahLst/>
              <a:cxnLst/>
              <a:rect l="l" t="t" r="r" b="b"/>
              <a:pathLst>
                <a:path w="3366261" h="410072">
                  <a:moveTo>
                    <a:pt x="3366261" y="0"/>
                  </a:moveTo>
                  <a:lnTo>
                    <a:pt x="0" y="0"/>
                  </a:lnTo>
                  <a:lnTo>
                    <a:pt x="0" y="410072"/>
                  </a:lnTo>
                  <a:lnTo>
                    <a:pt x="3366261" y="410072"/>
                  </a:lnTo>
                  <a:lnTo>
                    <a:pt x="3366261" y="0"/>
                  </a:lnTo>
                  <a:close/>
                </a:path>
              </a:pathLst>
            </a:custGeom>
            <a:solidFill>
              <a:srgbClr val="14BC1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9970" y="75076"/>
              <a:ext cx="3214890" cy="232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4319" b="1" spc="255" dirty="0">
                  <a:latin typeface="Arial" panose="020B0604020202020204" pitchFamily="34" charset="0"/>
                  <a:cs typeface="Arial" panose="020B0604020202020204" pitchFamily="34" charset="0"/>
                </a:rPr>
                <a:t>INTRODUÇÃO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3761165" y="20844644"/>
            <a:ext cx="10762079" cy="1242499"/>
          </a:xfrm>
          <a:custGeom>
            <a:avLst/>
            <a:gdLst/>
            <a:ahLst/>
            <a:cxnLst/>
            <a:rect l="l" t="t" r="r" b="b"/>
            <a:pathLst>
              <a:path w="3366261" h="410072">
                <a:moveTo>
                  <a:pt x="3366262" y="0"/>
                </a:moveTo>
                <a:lnTo>
                  <a:pt x="0" y="0"/>
                </a:lnTo>
                <a:lnTo>
                  <a:pt x="0" y="410072"/>
                </a:lnTo>
                <a:lnTo>
                  <a:pt x="3366262" y="410072"/>
                </a:lnTo>
                <a:lnTo>
                  <a:pt x="3366262" y="0"/>
                </a:lnTo>
                <a:close/>
              </a:path>
            </a:pathLst>
          </a:custGeom>
          <a:solidFill>
            <a:srgbClr val="14BC14"/>
          </a:solidFill>
        </p:spPr>
        <p:txBody>
          <a:bodyPr/>
          <a:lstStyle/>
          <a:p>
            <a:pPr algn="ctr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9838210" y="27886944"/>
            <a:ext cx="10950962" cy="1242499"/>
            <a:chOff x="0" y="0"/>
            <a:chExt cx="3366261" cy="410072"/>
          </a:xfrm>
          <a:solidFill>
            <a:srgbClr val="14BC14"/>
          </a:solidFill>
        </p:grpSpPr>
        <p:sp>
          <p:nvSpPr>
            <p:cNvPr id="13" name="Freeform 13"/>
            <p:cNvSpPr/>
            <p:nvPr/>
          </p:nvSpPr>
          <p:spPr>
            <a:xfrm flipH="1">
              <a:off x="0" y="0"/>
              <a:ext cx="3366261" cy="410072"/>
            </a:xfrm>
            <a:custGeom>
              <a:avLst/>
              <a:gdLst/>
              <a:ahLst/>
              <a:cxnLst/>
              <a:rect l="l" t="t" r="r" b="b"/>
              <a:pathLst>
                <a:path w="3366261" h="410072">
                  <a:moveTo>
                    <a:pt x="3366261" y="0"/>
                  </a:moveTo>
                  <a:lnTo>
                    <a:pt x="0" y="0"/>
                  </a:lnTo>
                  <a:lnTo>
                    <a:pt x="0" y="410072"/>
                  </a:lnTo>
                  <a:lnTo>
                    <a:pt x="3366261" y="410072"/>
                  </a:lnTo>
                  <a:lnTo>
                    <a:pt x="3366261" y="0"/>
                  </a:lnTo>
                  <a:close/>
                </a:path>
              </a:pathLst>
            </a:custGeom>
            <a:grpFill/>
          </p:spPr>
        </p:sp>
        <p:sp>
          <p:nvSpPr>
            <p:cNvPr id="14" name="TextBox 14"/>
            <p:cNvSpPr txBox="1"/>
            <p:nvPr/>
          </p:nvSpPr>
          <p:spPr>
            <a:xfrm>
              <a:off x="148157" y="68919"/>
              <a:ext cx="3214890" cy="23208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4000" b="1" spc="255" dirty="0">
                  <a:latin typeface="Arial" panose="020B0604020202020204" pitchFamily="34" charset="0"/>
                  <a:cs typeface="Arial" panose="020B0604020202020204" pitchFamily="34" charset="0"/>
                </a:rPr>
                <a:t>CONCLUSÃO</a:t>
              </a:r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3580408" y="28183358"/>
            <a:ext cx="10942836" cy="1242498"/>
          </a:xfrm>
          <a:custGeom>
            <a:avLst/>
            <a:gdLst/>
            <a:ahLst/>
            <a:cxnLst/>
            <a:rect l="l" t="t" r="r" b="b"/>
            <a:pathLst>
              <a:path w="3366261" h="410072">
                <a:moveTo>
                  <a:pt x="3366262" y="0"/>
                </a:moveTo>
                <a:lnTo>
                  <a:pt x="0" y="0"/>
                </a:lnTo>
                <a:lnTo>
                  <a:pt x="0" y="410072"/>
                </a:lnTo>
                <a:lnTo>
                  <a:pt x="3366262" y="410072"/>
                </a:lnTo>
                <a:lnTo>
                  <a:pt x="3366262" y="0"/>
                </a:lnTo>
                <a:close/>
              </a:path>
            </a:pathLst>
          </a:custGeom>
          <a:solidFill>
            <a:srgbClr val="14BC14"/>
          </a:solidFill>
        </p:spPr>
        <p:txBody>
          <a:bodyPr/>
          <a:lstStyle/>
          <a:p>
            <a:endParaRPr lang="pt-BR" dirty="0"/>
          </a:p>
        </p:txBody>
      </p:sp>
      <p:grpSp>
        <p:nvGrpSpPr>
          <p:cNvPr id="18" name="Group 18"/>
          <p:cNvGrpSpPr/>
          <p:nvPr/>
        </p:nvGrpSpPr>
        <p:grpSpPr>
          <a:xfrm>
            <a:off x="3135459" y="36810285"/>
            <a:ext cx="11585236" cy="1242498"/>
            <a:chOff x="-31190" y="489172"/>
            <a:chExt cx="3366261" cy="410072"/>
          </a:xfrm>
          <a:solidFill>
            <a:srgbClr val="14BC14"/>
          </a:solidFill>
        </p:grpSpPr>
        <p:sp>
          <p:nvSpPr>
            <p:cNvPr id="19" name="Freeform 19"/>
            <p:cNvSpPr/>
            <p:nvPr/>
          </p:nvSpPr>
          <p:spPr>
            <a:xfrm flipH="1">
              <a:off x="-31190" y="489172"/>
              <a:ext cx="3366261" cy="410072"/>
            </a:xfrm>
            <a:custGeom>
              <a:avLst/>
              <a:gdLst/>
              <a:ahLst/>
              <a:cxnLst/>
              <a:rect l="l" t="t" r="r" b="b"/>
              <a:pathLst>
                <a:path w="3366261" h="410072">
                  <a:moveTo>
                    <a:pt x="3366262" y="0"/>
                  </a:moveTo>
                  <a:lnTo>
                    <a:pt x="0" y="0"/>
                  </a:lnTo>
                  <a:lnTo>
                    <a:pt x="0" y="410072"/>
                  </a:lnTo>
                  <a:lnTo>
                    <a:pt x="3366262" y="410072"/>
                  </a:lnTo>
                  <a:lnTo>
                    <a:pt x="3366262" y="0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80452" y="541716"/>
              <a:ext cx="3214891" cy="22899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4000" b="1" spc="255" dirty="0">
                  <a:latin typeface="Arial" panose="020B0604020202020204" pitchFamily="34" charset="0"/>
                  <a:cs typeface="Arial" panose="020B0604020202020204" pitchFamily="34" charset="0"/>
                </a:rPr>
                <a:t>APOIO FINANCEIRO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602450" y="36810285"/>
            <a:ext cx="10950962" cy="1242498"/>
            <a:chOff x="0" y="0"/>
            <a:chExt cx="3366261" cy="410072"/>
          </a:xfrm>
          <a:solidFill>
            <a:srgbClr val="14BC14"/>
          </a:solidFill>
        </p:grpSpPr>
        <p:sp>
          <p:nvSpPr>
            <p:cNvPr id="22" name="Freeform 22"/>
            <p:cNvSpPr/>
            <p:nvPr/>
          </p:nvSpPr>
          <p:spPr>
            <a:xfrm flipH="1">
              <a:off x="0" y="0"/>
              <a:ext cx="3366261" cy="410072"/>
            </a:xfrm>
            <a:custGeom>
              <a:avLst/>
              <a:gdLst/>
              <a:ahLst/>
              <a:cxnLst/>
              <a:rect l="l" t="t" r="r" b="b"/>
              <a:pathLst>
                <a:path w="3366261" h="410072">
                  <a:moveTo>
                    <a:pt x="3366261" y="0"/>
                  </a:moveTo>
                  <a:lnTo>
                    <a:pt x="0" y="0"/>
                  </a:lnTo>
                  <a:lnTo>
                    <a:pt x="0" y="410072"/>
                  </a:lnTo>
                  <a:lnTo>
                    <a:pt x="3366261" y="410072"/>
                  </a:lnTo>
                  <a:lnTo>
                    <a:pt x="3366261" y="0"/>
                  </a:lnTo>
                  <a:close/>
                </a:path>
              </a:pathLst>
            </a:custGeom>
            <a:grpFill/>
          </p:spPr>
        </p:sp>
        <p:sp>
          <p:nvSpPr>
            <p:cNvPr id="23" name="TextBox 23"/>
            <p:cNvSpPr txBox="1"/>
            <p:nvPr/>
          </p:nvSpPr>
          <p:spPr>
            <a:xfrm>
              <a:off x="148157" y="68919"/>
              <a:ext cx="3214890" cy="22899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4000" b="1" spc="255" dirty="0">
                  <a:latin typeface="Arial" panose="020B0604020202020204" pitchFamily="34" charset="0"/>
                  <a:cs typeface="Arial" panose="020B0604020202020204" pitchFamily="34" charset="0"/>
                </a:rPr>
                <a:t>AGRADECIMENTOS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512844" y="6988925"/>
            <a:ext cx="18209343" cy="1376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08"/>
              </a:lnSpc>
            </a:pPr>
            <a:r>
              <a:rPr lang="en-US" sz="8076" spc="473">
                <a:solidFill>
                  <a:srgbClr val="000000"/>
                </a:solidFill>
                <a:latin typeface="Poppins ExtraBold"/>
              </a:rPr>
              <a:t>TÍTULO DO TRABALHO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41305" y="8881710"/>
            <a:ext cx="27752420" cy="2886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4036" spc="234" dirty="0">
                <a:solidFill>
                  <a:srgbClr val="000000"/>
                </a:solidFill>
                <a:latin typeface="Poppins Light"/>
              </a:rPr>
              <a:t>AUTORES- INSTITUIÇÃO</a:t>
            </a:r>
          </a:p>
          <a:p>
            <a:pPr algn="ctr">
              <a:lnSpc>
                <a:spcPts val="5652"/>
              </a:lnSpc>
            </a:pPr>
            <a:r>
              <a:rPr lang="en-US" sz="4036" spc="234" dirty="0">
                <a:solidFill>
                  <a:srgbClr val="000000"/>
                </a:solidFill>
                <a:latin typeface="Poppins Light"/>
              </a:rPr>
              <a:t>(ATENÇÃO ÀS INSTRUÇÕES DISPONÍVEIS NA ABA “RESUMOS” DO SITE – www.simfor.com.br) </a:t>
            </a:r>
          </a:p>
          <a:p>
            <a:pPr algn="ctr">
              <a:lnSpc>
                <a:spcPts val="5652"/>
              </a:lnSpc>
            </a:pPr>
            <a:endParaRPr lang="en-US" sz="4036" spc="234" dirty="0">
              <a:solidFill>
                <a:srgbClr val="000000"/>
              </a:solidFill>
              <a:latin typeface="Poppins Light"/>
            </a:endParaRPr>
          </a:p>
          <a:p>
            <a:pPr algn="ctr">
              <a:lnSpc>
                <a:spcPts val="5652"/>
              </a:lnSpc>
            </a:pPr>
            <a:endParaRPr lang="en-US" sz="4036" spc="234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DDF637BD-604A-ED30-5EC4-5C341778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39753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D591146C-7BD2-A54A-DAB0-8AF88F185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42" y="-336884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B3AD4DB0-4754-B3BB-A79A-A369D2D25A99}"/>
              </a:ext>
            </a:extLst>
          </p:cNvPr>
          <p:cNvSpPr txBox="1"/>
          <p:nvPr/>
        </p:nvSpPr>
        <p:spPr>
          <a:xfrm>
            <a:off x="3955630" y="21099832"/>
            <a:ext cx="11220910" cy="70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19" b="1" spc="255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B8791110-F403-99F2-5F77-41C3E73C4D45}"/>
              </a:ext>
            </a:extLst>
          </p:cNvPr>
          <p:cNvSpPr txBox="1"/>
          <p:nvPr/>
        </p:nvSpPr>
        <p:spPr>
          <a:xfrm>
            <a:off x="2969189" y="28387408"/>
            <a:ext cx="11220910" cy="703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48"/>
              </a:lnSpc>
            </a:pPr>
            <a:r>
              <a:rPr lang="en-US" sz="4319" b="1" spc="255" dirty="0"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</a:p>
        </p:txBody>
      </p:sp>
      <p:grpSp>
        <p:nvGrpSpPr>
          <p:cNvPr id="29" name="Group 3">
            <a:extLst>
              <a:ext uri="{FF2B5EF4-FFF2-40B4-BE49-F238E27FC236}">
                <a16:creationId xmlns:a16="http://schemas.microsoft.com/office/drawing/2014/main" id="{2A0F683C-7483-A282-DBE0-905EB7985173}"/>
              </a:ext>
            </a:extLst>
          </p:cNvPr>
          <p:cNvGrpSpPr/>
          <p:nvPr/>
        </p:nvGrpSpPr>
        <p:grpSpPr>
          <a:xfrm>
            <a:off x="19542762" y="14618821"/>
            <a:ext cx="11010649" cy="1242499"/>
            <a:chOff x="0" y="0"/>
            <a:chExt cx="3366261" cy="410072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63A2AB8E-8EF5-C3FC-63C2-1A60E822D724}"/>
                </a:ext>
              </a:extLst>
            </p:cNvPr>
            <p:cNvSpPr/>
            <p:nvPr/>
          </p:nvSpPr>
          <p:spPr>
            <a:xfrm flipH="1">
              <a:off x="0" y="0"/>
              <a:ext cx="3366261" cy="410072"/>
            </a:xfrm>
            <a:custGeom>
              <a:avLst/>
              <a:gdLst/>
              <a:ahLst/>
              <a:cxnLst/>
              <a:rect l="l" t="t" r="r" b="b"/>
              <a:pathLst>
                <a:path w="3366261" h="410072">
                  <a:moveTo>
                    <a:pt x="3366261" y="0"/>
                  </a:moveTo>
                  <a:lnTo>
                    <a:pt x="0" y="0"/>
                  </a:lnTo>
                  <a:lnTo>
                    <a:pt x="0" y="410072"/>
                  </a:lnTo>
                  <a:lnTo>
                    <a:pt x="3366261" y="410072"/>
                  </a:lnTo>
                  <a:lnTo>
                    <a:pt x="3366261" y="0"/>
                  </a:lnTo>
                  <a:close/>
                </a:path>
              </a:pathLst>
            </a:custGeom>
            <a:solidFill>
              <a:srgbClr val="14BC14"/>
            </a:solidFill>
          </p:spPr>
        </p:sp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6DE539A0-8E01-9309-BA67-97DECED0A6E6}"/>
                </a:ext>
              </a:extLst>
            </p:cNvPr>
            <p:cNvSpPr txBox="1"/>
            <p:nvPr/>
          </p:nvSpPr>
          <p:spPr>
            <a:xfrm>
              <a:off x="19970" y="75076"/>
              <a:ext cx="3214890" cy="232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4319" b="1" spc="255" dirty="0">
                  <a:latin typeface="Arial" panose="020B0604020202020204" pitchFamily="34" charset="0"/>
                  <a:cs typeface="Arial" panose="020B0604020202020204" pitchFamily="34" charset="0"/>
                </a:rPr>
                <a:t>RESULTADOS</a:t>
              </a:r>
            </a:p>
          </p:txBody>
        </p:sp>
      </p:grp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06597BCE-622A-AF36-44A8-6EC7FE7FAC76}"/>
              </a:ext>
            </a:extLst>
          </p:cNvPr>
          <p:cNvCxnSpPr/>
          <p:nvPr/>
        </p:nvCxnSpPr>
        <p:spPr>
          <a:xfrm>
            <a:off x="3135459" y="35925919"/>
            <a:ext cx="269881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E662AF4-2BD9-3C0A-8D9F-1A40B48ABE62}"/>
              </a:ext>
            </a:extLst>
          </p:cNvPr>
          <p:cNvCxnSpPr>
            <a:cxnSpLocks/>
          </p:cNvCxnSpPr>
          <p:nvPr/>
        </p:nvCxnSpPr>
        <p:spPr>
          <a:xfrm>
            <a:off x="2565702" y="6512719"/>
            <a:ext cx="28755567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852FA0F9-48E4-FCBA-23AE-83E9209B96AD}"/>
              </a:ext>
            </a:extLst>
          </p:cNvPr>
          <p:cNvSpPr txBox="1"/>
          <p:nvPr/>
        </p:nvSpPr>
        <p:spPr>
          <a:xfrm>
            <a:off x="24694688" y="1681345"/>
            <a:ext cx="6674081" cy="183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52"/>
              </a:lnSpc>
            </a:pPr>
            <a:r>
              <a:rPr lang="en-US" sz="5400" spc="186" dirty="0">
                <a:latin typeface="Arial" panose="020B0604020202020204" pitchFamily="34" charset="0"/>
                <a:cs typeface="Arial" panose="020B0604020202020204" pitchFamily="34" charset="0"/>
              </a:rPr>
              <a:t>Logo da </a:t>
            </a:r>
            <a:r>
              <a:rPr lang="en-US" sz="5400" spc="186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5400" spc="18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pc="186" dirty="0" err="1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  <a:r>
              <a:rPr lang="en-US" sz="5400" spc="186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spc="186" dirty="0" err="1"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sz="5400" spc="186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092C7D2-CE9E-DA0A-77C5-3E9DB64C4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56" y="1178494"/>
            <a:ext cx="21175005" cy="48008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</Words>
  <Application>Microsoft Office PowerPoint</Application>
  <PresentationFormat>Personalizar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Poppins Light</vt:lpstr>
      <vt:lpstr>Calibri</vt:lpstr>
      <vt:lpstr>Poppins ExtraBold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resumo - simcorte</dc:title>
  <dc:creator>Bruna</dc:creator>
  <cp:lastModifiedBy>Patrícia Leite</cp:lastModifiedBy>
  <cp:revision>7</cp:revision>
  <dcterms:created xsi:type="dcterms:W3CDTF">2006-08-16T00:00:00Z</dcterms:created>
  <dcterms:modified xsi:type="dcterms:W3CDTF">2024-08-29T18:46:50Z</dcterms:modified>
  <dc:identifier>DAGEwFd3vHk</dc:identifier>
</cp:coreProperties>
</file>